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23"/>
  </p:notesMasterIdLst>
  <p:sldIdLst>
    <p:sldId id="431" r:id="rId2"/>
    <p:sldId id="425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277" r:id="rId95"/>
    <p:sldId id="478" r:id="rId96"/>
    <p:sldId id="479" r:id="rId97"/>
    <p:sldId id="480" r:id="rId98"/>
    <p:sldId id="481" r:id="rId99"/>
    <p:sldId id="483" r:id="rId100"/>
    <p:sldId id="482" r:id="rId101"/>
    <p:sldId id="444" r:id="rId102"/>
    <p:sldId id="268" r:id="rId103"/>
    <p:sldId id="489" r:id="rId104"/>
    <p:sldId id="494" r:id="rId105"/>
    <p:sldId id="488" r:id="rId106"/>
    <p:sldId id="495" r:id="rId107"/>
    <p:sldId id="496" r:id="rId108"/>
    <p:sldId id="445" r:id="rId109"/>
    <p:sldId id="486" r:id="rId110"/>
    <p:sldId id="487" r:id="rId111"/>
    <p:sldId id="440" r:id="rId112"/>
    <p:sldId id="305" r:id="rId113"/>
    <p:sldId id="307" r:id="rId114"/>
    <p:sldId id="306" r:id="rId115"/>
    <p:sldId id="308" r:id="rId116"/>
    <p:sldId id="273" r:id="rId117"/>
    <p:sldId id="490" r:id="rId118"/>
    <p:sldId id="491" r:id="rId119"/>
    <p:sldId id="492" r:id="rId120"/>
    <p:sldId id="342" r:id="rId121"/>
    <p:sldId id="423" r:id="rId1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6371" autoAdjust="0"/>
  </p:normalViewPr>
  <p:slideViewPr>
    <p:cSldViewPr snapToGrid="0">
      <p:cViewPr>
        <p:scale>
          <a:sx n="100" d="100"/>
          <a:sy n="100" d="100"/>
        </p:scale>
        <p:origin x="1123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8/5/2020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0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FE453C21-B0D7-4214-AAF9-EE73321667C1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C90AAA9A-CA48-40EE-B62A-F5B4A1676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47416" y="1910093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B4AC4CAE-A612-4E94-9980-A654C25AE42F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1DB7758-B472-4185-8226-138C6DA9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542175" y="919050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Usually used for array iterations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the_array[0]= “ayam”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the_array[1]= “lembu”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the_array[2]= “kerbau”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for(var x=0;x&lt;the_array.length;x++)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{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console.log(the_array[x]);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}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will output in the console all the animals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3248400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Usually used for array iterations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TYPESCRIPT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the_array[0]= “ayam”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the_array[1]= “lembu”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the_array[2]= “kerbau”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HTML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&lt;div *ngFor= “let item of the_array”&gt;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{{item}}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&lt;/div&gt;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will output all the animals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04434" y="1757008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489" name="Google Shape;489;p63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methods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460950" y="76002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95300" algn="ctr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 b="1" dirty="0"/>
              <a:t>Using Services, </a:t>
            </a:r>
            <a:endParaRPr b="1" dirty="0"/>
          </a:p>
        </p:txBody>
      </p:sp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460950" y="33052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Using ActivatedRoute</a:t>
            </a:r>
            <a:endParaRPr b="1"/>
          </a:p>
        </p:txBody>
      </p:sp>
      <p:sp>
        <p:nvSpPr>
          <p:cNvPr id="509" name="Google Shape;509;p65"/>
          <p:cNvSpPr txBox="1"/>
          <p:nvPr/>
        </p:nvSpPr>
        <p:spPr>
          <a:xfrm>
            <a:off x="2849275" y="4098150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*CANNOT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2807400" y="1854575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*CAN SEND OBJECTS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MY" dirty="0" err="1">
                <a:latin typeface="Roboto"/>
                <a:ea typeface="Roboto"/>
                <a:cs typeface="Roboto"/>
                <a:sym typeface="Roboto"/>
              </a:rPr>
              <a:t>Kerul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import {ActivatedRoute} from ‘@angular/router’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public route:ActivatedRoute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974650" y="1868125"/>
            <a:ext cx="2045400" cy="166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SERVICES: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Calculate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addition(numA,numB)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return numA+numB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1</a:t>
            </a:r>
            <a:endParaRPr sz="2400" b="1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2</a:t>
            </a:r>
            <a:endParaRPr sz="2400" b="1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3</a:t>
            </a:r>
            <a:endParaRPr sz="2400" b="1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stCxn id="196" idx="3"/>
            <a:endCxn id="197" idx="1"/>
          </p:cNvCxnSpPr>
          <p:nvPr/>
        </p:nvCxnSpPr>
        <p:spPr>
          <a:xfrm rot="10800000" flipH="1">
            <a:off x="4020050" y="785575"/>
            <a:ext cx="1617600" cy="19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stCxn id="196" idx="3"/>
            <a:endCxn id="198" idx="1"/>
          </p:cNvCxnSpPr>
          <p:nvPr/>
        </p:nvCxnSpPr>
        <p:spPr>
          <a:xfrm rot="10800000" flipH="1">
            <a:off x="4020050" y="1964875"/>
            <a:ext cx="16176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stCxn id="196" idx="3"/>
            <a:endCxn id="199" idx="1"/>
          </p:cNvCxnSpPr>
          <p:nvPr/>
        </p:nvCxnSpPr>
        <p:spPr>
          <a:xfrm>
            <a:off x="4020050" y="2702575"/>
            <a:ext cx="1617600" cy="4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stCxn id="196" idx="3"/>
            <a:endCxn id="200" idx="1"/>
          </p:cNvCxnSpPr>
          <p:nvPr/>
        </p:nvCxnSpPr>
        <p:spPr>
          <a:xfrm>
            <a:off x="4020050" y="2702575"/>
            <a:ext cx="1617600" cy="16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Generate a service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ionic g service service/calc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5699672" y="2138299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499411" y="497798"/>
            <a:ext cx="3414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 </a:t>
            </a:r>
            <a:r>
              <a:rPr lang="en-MY" sz="2800" b="1" i="1" dirty="0">
                <a:solidFill>
                  <a:schemeClr val="bg1"/>
                </a:solidFill>
              </a:rPr>
              <a:t>vs Flutter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090298" y="4019883"/>
            <a:ext cx="866486" cy="5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320695" y="1209466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4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322621" y="663365"/>
            <a:ext cx="200764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1" y="877549"/>
            <a:ext cx="3187054" cy="1075631"/>
          </a:xfrm>
          <a:prstGeom prst="rect">
            <a:avLst/>
          </a:prstGeom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3AF7-8DD4-47ED-9FE9-AF84B3EF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13474</TotalTime>
  <Words>2479</Words>
  <Application>Microsoft Office PowerPoint</Application>
  <PresentationFormat>On-screen Show (16:9)</PresentationFormat>
  <Paragraphs>611</Paragraphs>
  <Slides>121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6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PowerPoint Presentation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[(ngModel)]</vt:lpstr>
      <vt:lpstr>*ngIf used in HTML</vt:lpstr>
      <vt:lpstr>*ngIf … else used in HTML</vt:lpstr>
      <vt:lpstr>IF...ELSE IF...ELSE  AND *ngIFStatements</vt:lpstr>
      <vt:lpstr>Output</vt:lpstr>
      <vt:lpstr>Codes &amp; slides github.com/khirulnizam/ionic5</vt:lpstr>
      <vt:lpstr>PowerPoint Presentation</vt:lpstr>
      <vt:lpstr>For Loop and *ngFor</vt:lpstr>
      <vt:lpstr>For Loop and *ngFor</vt:lpstr>
      <vt:lpstr>PowerPoint Presentation</vt:lpstr>
      <vt:lpstr>Parameters</vt:lpstr>
      <vt:lpstr>Using Services, </vt:lpstr>
      <vt:lpstr>PowerPoint Presentation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334</cp:revision>
  <dcterms:modified xsi:type="dcterms:W3CDTF">2020-05-08T08:31:35Z</dcterms:modified>
</cp:coreProperties>
</file>